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265" r:id="rId3"/>
    <p:sldId id="311" r:id="rId4"/>
    <p:sldId id="310" r:id="rId5"/>
    <p:sldId id="313" r:id="rId6"/>
    <p:sldId id="312" r:id="rId7"/>
    <p:sldId id="314" r:id="rId8"/>
    <p:sldId id="318" r:id="rId9"/>
    <p:sldId id="315" r:id="rId10"/>
    <p:sldId id="316" r:id="rId11"/>
    <p:sldId id="317" r:id="rId12"/>
    <p:sldId id="319" r:id="rId13"/>
    <p:sldId id="320" r:id="rId14"/>
    <p:sldId id="321" r:id="rId15"/>
    <p:sldId id="329" r:id="rId16"/>
    <p:sldId id="322" r:id="rId17"/>
    <p:sldId id="323" r:id="rId18"/>
    <p:sldId id="324" r:id="rId19"/>
    <p:sldId id="325" r:id="rId20"/>
    <p:sldId id="326" r:id="rId21"/>
    <p:sldId id="327" r:id="rId22"/>
    <p:sldId id="330" r:id="rId23"/>
    <p:sldId id="328" r:id="rId24"/>
  </p:sldIdLst>
  <p:sldSz cx="12188825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29" autoAdjust="0"/>
  </p:normalViewPr>
  <p:slideViewPr>
    <p:cSldViewPr showGuides="1">
      <p:cViewPr varScale="1">
        <p:scale>
          <a:sx n="79" d="100"/>
          <a:sy n="79" d="100"/>
        </p:scale>
        <p:origin x="102" y="75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5/1/2015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5/1/2015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5/1/2015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whiz.com/" TargetMode="External"/><Relationship Id="rId13" Type="http://schemas.openxmlformats.org/officeDocument/2006/relationships/hyperlink" Target="http://www.youtube.com/" TargetMode="External"/><Relationship Id="rId3" Type="http://schemas.openxmlformats.org/officeDocument/2006/relationships/hyperlink" Target="http://www.ambitiouskids.org/" TargetMode="External"/><Relationship Id="rId7" Type="http://schemas.openxmlformats.org/officeDocument/2006/relationships/hyperlink" Target="http://www.salon.com/" TargetMode="External"/><Relationship Id="rId12" Type="http://schemas.openxmlformats.org/officeDocument/2006/relationships/hyperlink" Target="http://www.cafepress.com/" TargetMode="External"/><Relationship Id="rId2" Type="http://schemas.openxmlformats.org/officeDocument/2006/relationships/hyperlink" Target="http://www.maine.gov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pressconnects.com/" TargetMode="External"/><Relationship Id="rId11" Type="http://schemas.openxmlformats.org/officeDocument/2006/relationships/hyperlink" Target="http://www.merlin-works.com/" TargetMode="External"/><Relationship Id="rId5" Type="http://schemas.openxmlformats.org/officeDocument/2006/relationships/hyperlink" Target="http://www.amazon.com/" TargetMode="External"/><Relationship Id="rId10" Type="http://schemas.openxmlformats.org/officeDocument/2006/relationships/hyperlink" Target="http://www.wbng.com/" TargetMode="External"/><Relationship Id="rId4" Type="http://schemas.openxmlformats.org/officeDocument/2006/relationships/hyperlink" Target="http://www.gvisd.org/" TargetMode="External"/><Relationship Id="rId9" Type="http://schemas.openxmlformats.org/officeDocument/2006/relationships/hyperlink" Target="http://www.collegehumo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295400"/>
            <a:ext cx="8610598" cy="3429000"/>
          </a:xfrm>
        </p:spPr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By: ben baker, marissa silba, colleen riegel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4812" y="381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En</a:t>
            </a:r>
            <a:r>
              <a:rPr lang="en-US" sz="3600" dirty="0" smtClean="0"/>
              <a:t> mi </a:t>
            </a:r>
            <a:r>
              <a:rPr lang="en-US" sz="3600" dirty="0" err="1" smtClean="0"/>
              <a:t>clase</a:t>
            </a:r>
            <a:r>
              <a:rPr lang="en-US" sz="3600" dirty="0" smtClean="0"/>
              <a:t> </a:t>
            </a:r>
            <a:r>
              <a:rPr lang="en-US" sz="3600" dirty="0" err="1" smtClean="0"/>
              <a:t>yo</a:t>
            </a:r>
            <a:r>
              <a:rPr lang="en-US" sz="3600" dirty="0" smtClean="0"/>
              <a:t> </a:t>
            </a:r>
            <a:r>
              <a:rPr lang="en-US" sz="3600" dirty="0" err="1" smtClean="0"/>
              <a:t>uso</a:t>
            </a:r>
            <a:r>
              <a:rPr lang="en-US" sz="3600" dirty="0" smtClean="0"/>
              <a:t> la </a:t>
            </a:r>
            <a:r>
              <a:rPr lang="en-US" sz="3600" dirty="0" err="1" smtClean="0"/>
              <a:t>computadora</a:t>
            </a:r>
            <a:r>
              <a:rPr lang="en-US" sz="3600" dirty="0" smtClean="0"/>
              <a:t> y la  </a:t>
            </a:r>
            <a:r>
              <a:rPr lang="en-US" sz="3600" dirty="0" err="1" smtClean="0"/>
              <a:t>impresora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12" y="1676400"/>
            <a:ext cx="4616712" cy="41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812" y="762000"/>
            <a:ext cx="76962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un </a:t>
            </a:r>
            <a:r>
              <a:rPr lang="en-US" dirty="0" err="1" smtClean="0"/>
              <a:t>l</a:t>
            </a:r>
            <a:r>
              <a:rPr lang="en-US" dirty="0" err="1"/>
              <a:t>á</a:t>
            </a:r>
            <a:r>
              <a:rPr lang="en-US" dirty="0" err="1" smtClean="0"/>
              <a:t>piz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arte.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701">
            <a:off x="1690890" y="2576350"/>
            <a:ext cx="3866552" cy="2899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13777">
            <a:off x="6271185" y="2563559"/>
            <a:ext cx="3900660" cy="29254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554" y="480060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1812" y="457200"/>
            <a:ext cx="11125200" cy="1447800"/>
          </a:xfrm>
        </p:spPr>
        <p:txBody>
          <a:bodyPr/>
          <a:lstStyle/>
          <a:p>
            <a:r>
              <a:rPr lang="en-US" dirty="0" smtClean="0"/>
              <a:t>                No 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buscar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respuestas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7012" y="3657600"/>
            <a:ext cx="3581399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1900518"/>
            <a:ext cx="4858631" cy="48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25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412" y="457200"/>
            <a:ext cx="10820400" cy="1524000"/>
          </a:xfrm>
        </p:spPr>
        <p:txBody>
          <a:bodyPr/>
          <a:lstStyle/>
          <a:p>
            <a:r>
              <a:rPr lang="en-US" dirty="0" smtClean="0"/>
              <a:t>                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almuerzo</a:t>
            </a:r>
            <a:r>
              <a:rPr lang="en-US" dirty="0" smtClean="0"/>
              <a:t> es </a:t>
            </a:r>
            <a:r>
              <a:rPr lang="en-US" dirty="0" err="1" smtClean="0"/>
              <a:t>divertido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2212" y="2819400"/>
            <a:ext cx="3581399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2133600"/>
            <a:ext cx="60960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NO me </a:t>
            </a:r>
            <a:r>
              <a:rPr lang="en-US" dirty="0" err="1" smtClean="0"/>
              <a:t>gusta</a:t>
            </a:r>
            <a:r>
              <a:rPr lang="en-US" dirty="0" smtClean="0"/>
              <a:t> el </a:t>
            </a:r>
            <a:r>
              <a:rPr lang="en-US" dirty="0" err="1" smtClean="0"/>
              <a:t>almuerzo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1780391"/>
            <a:ext cx="6585680" cy="4990482"/>
          </a:xfrm>
        </p:spPr>
      </p:pic>
    </p:spTree>
    <p:extLst>
      <p:ext uri="{BB962C8B-B14F-4D97-AF65-F5344CB8AC3E}">
        <p14:creationId xmlns:p14="http://schemas.microsoft.com/office/powerpoint/2010/main" val="3596955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7012" y="228600"/>
            <a:ext cx="11582400" cy="17526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matemáticas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la </a:t>
            </a:r>
            <a:r>
              <a:rPr lang="en-US" dirty="0" err="1" smtClean="0"/>
              <a:t>calculadora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AutoShape 2" descr="Image result for calculato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alculator"/>
          <p:cNvSpPr>
            <a:spLocks noChangeAspect="1" noChangeArrowheads="1"/>
          </p:cNvSpPr>
          <p:nvPr/>
        </p:nvSpPr>
        <p:spPr bwMode="auto">
          <a:xfrm>
            <a:off x="215900" y="15875"/>
            <a:ext cx="696912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alculator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948927"/>
            <a:ext cx="5616321" cy="48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812" y="457200"/>
            <a:ext cx="11658600" cy="1371600"/>
          </a:xfrm>
        </p:spPr>
        <p:txBody>
          <a:bodyPr/>
          <a:lstStyle/>
          <a:p>
            <a:r>
              <a:rPr lang="en-US" dirty="0" smtClean="0"/>
              <a:t>                  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 es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aburrido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2057400"/>
            <a:ext cx="6477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4812" y="533400"/>
            <a:ext cx="86106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Me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r>
              <a:rPr lang="en-US" dirty="0" err="1" smtClean="0"/>
              <a:t>correr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educacíon</a:t>
            </a:r>
            <a:r>
              <a:rPr lang="en-US" dirty="0" smtClean="0"/>
              <a:t> </a:t>
            </a:r>
            <a:r>
              <a:rPr lang="en-US" dirty="0" err="1" smtClean="0"/>
              <a:t>fisica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12" y="17526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1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2" y="2362200"/>
            <a:ext cx="9372600" cy="9906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394908"/>
            <a:ext cx="4305300" cy="50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6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220200" cy="990600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</a:t>
            </a:r>
            <a:r>
              <a:rPr lang="en-US" dirty="0" err="1" smtClean="0"/>
              <a:t>divertido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rara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600200"/>
            <a:ext cx="7651701" cy="42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91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soy </a:t>
            </a:r>
            <a:r>
              <a:rPr lang="en-US" dirty="0" err="1" smtClean="0"/>
              <a:t>estudiante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secundaria</a:t>
            </a:r>
            <a:r>
              <a:rPr lang="en-US" dirty="0" smtClean="0"/>
              <a:t> de Newark Valley.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648859"/>
            <a:ext cx="8077200" cy="4546655"/>
          </a:xfrm>
        </p:spPr>
      </p:pic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1412" y="533400"/>
            <a:ext cx="9525000" cy="1066800"/>
          </a:xfrm>
        </p:spPr>
        <p:txBody>
          <a:bodyPr/>
          <a:lstStyle/>
          <a:p>
            <a:r>
              <a:rPr lang="en-US" dirty="0" err="1" smtClean="0"/>
              <a:t>Señora</a:t>
            </a:r>
            <a:r>
              <a:rPr lang="en-US" dirty="0" smtClean="0"/>
              <a:t> Thomas </a:t>
            </a:r>
            <a:r>
              <a:rPr lang="en-US" dirty="0" err="1" smtClean="0"/>
              <a:t>enseña</a:t>
            </a:r>
            <a:r>
              <a:rPr lang="en-US" dirty="0" smtClean="0"/>
              <a:t> 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Español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12" y="1828800"/>
            <a:ext cx="28575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81000"/>
            <a:ext cx="9144001" cy="1066800"/>
          </a:xfrm>
        </p:spPr>
        <p:txBody>
          <a:bodyPr>
            <a:noAutofit/>
          </a:bodyPr>
          <a:lstStyle/>
          <a:p>
            <a:r>
              <a:rPr lang="en-US" dirty="0" err="1" smtClean="0"/>
              <a:t>Despues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participo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lucha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1519237"/>
            <a:ext cx="5667375" cy="43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2412" y="381000"/>
            <a:ext cx="8839200" cy="914400"/>
          </a:xfrm>
        </p:spPr>
        <p:txBody>
          <a:bodyPr/>
          <a:lstStyle/>
          <a:p>
            <a:pPr algn="ctr"/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617" y="1295400"/>
            <a:ext cx="8838995" cy="54102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www.maine.gov</a:t>
            </a:r>
            <a:r>
              <a:rPr lang="en-US" dirty="0" smtClean="0"/>
              <a:t>			</a:t>
            </a:r>
            <a:r>
              <a:rPr lang="en-US" dirty="0" smtClean="0">
                <a:hlinkClick r:id="rId3"/>
              </a:rPr>
              <a:t>www.ambitiouskids.org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Pixgood.com			</a:t>
            </a:r>
            <a:r>
              <a:rPr lang="en-US" dirty="0" smtClean="0">
                <a:hlinkClick r:id="rId4"/>
              </a:rPr>
              <a:t>www.gvisd.org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www.amazon.com</a:t>
            </a:r>
            <a:r>
              <a:rPr lang="en-US" dirty="0" smtClean="0"/>
              <a:t>		</a:t>
            </a:r>
            <a:r>
              <a:rPr lang="en-US" dirty="0" smtClean="0">
                <a:hlinkClick r:id="rId6"/>
              </a:rPr>
              <a:t>www.pressconnects.com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www.salon.com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8"/>
              </a:rPr>
              <a:t>www.digitwhiz.com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Frrpd.com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9"/>
              </a:rPr>
              <a:t>www.collegehumor.com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0"/>
              </a:rPr>
              <a:t>www.wbng.com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1"/>
              </a:rPr>
              <a:t>www.merlin-works.com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Englishleger.eklablog.com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Ncvb.org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2"/>
              </a:rPr>
              <a:t>www.cafepress.com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Superprofs.com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13"/>
              </a:rPr>
              <a:t>www.youtube.com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www.keepcalm-o-matic.co.uk-600 </a:t>
            </a:r>
            <a:endParaRPr lang="en-US" dirty="0" smtClean="0"/>
          </a:p>
          <a:p>
            <a:endParaRPr lang="en-US" dirty="0" smtClean="0"/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117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523999"/>
          </a:xfrm>
        </p:spPr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estudio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los </a:t>
            </a:r>
            <a:r>
              <a:rPr lang="en-US" dirty="0" err="1" smtClean="0"/>
              <a:t>días</a:t>
            </a:r>
            <a:r>
              <a:rPr lang="en-US" dirty="0" smtClean="0"/>
              <a:t> para </a:t>
            </a:r>
            <a:r>
              <a:rPr lang="en-US" dirty="0" err="1" smtClean="0"/>
              <a:t>sacar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nota.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2" y="1904999"/>
            <a:ext cx="5181600" cy="4800600"/>
          </a:xfr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escucho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1752600"/>
            <a:ext cx="5105400" cy="4906168"/>
          </a:xfr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necesito</a:t>
            </a:r>
            <a:r>
              <a:rPr lang="en-US" dirty="0" smtClean="0"/>
              <a:t> a </a:t>
            </a:r>
            <a:r>
              <a:rPr lang="en-US" dirty="0" err="1" smtClean="0"/>
              <a:t>llevar</a:t>
            </a:r>
            <a:r>
              <a:rPr lang="en-US" dirty="0" smtClean="0"/>
              <a:t> el </a:t>
            </a:r>
            <a:r>
              <a:rPr lang="en-US" dirty="0" err="1" smtClean="0"/>
              <a:t>cuaderno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12" y="1752600"/>
            <a:ext cx="8069857" cy="5011805"/>
          </a:xfrm>
        </p:spPr>
      </p:pic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1" y="304800"/>
            <a:ext cx="8382001" cy="1371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Las </a:t>
            </a:r>
            <a:r>
              <a:rPr lang="en-US" sz="3600" dirty="0" err="1" smtClean="0"/>
              <a:t>clases</a:t>
            </a:r>
            <a:r>
              <a:rPr lang="en-US" sz="3600" dirty="0" smtClean="0"/>
              <a:t> son </a:t>
            </a:r>
            <a:r>
              <a:rPr lang="en-US" sz="3600" dirty="0" err="1" smtClean="0"/>
              <a:t>dificiles</a:t>
            </a:r>
            <a:r>
              <a:rPr lang="en-US" sz="3600" dirty="0" smtClean="0"/>
              <a:t> y </a:t>
            </a:r>
            <a:r>
              <a:rPr lang="en-US" sz="3600" dirty="0" err="1" smtClean="0"/>
              <a:t>fáciles</a:t>
            </a:r>
            <a:r>
              <a:rPr lang="en-US" sz="3600" dirty="0" smtClean="0"/>
              <a:t> el </a:t>
            </a:r>
            <a:r>
              <a:rPr lang="en-US" sz="3600" dirty="0" err="1" smtClean="0"/>
              <a:t>mismo</a:t>
            </a:r>
            <a:r>
              <a:rPr lang="en-US" sz="3600" dirty="0" smtClean="0"/>
              <a:t> </a:t>
            </a:r>
            <a:r>
              <a:rPr lang="en-US" sz="3600" dirty="0" err="1" smtClean="0"/>
              <a:t>tiempo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1911242"/>
            <a:ext cx="5200169" cy="39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304800"/>
            <a:ext cx="8077200" cy="1295400"/>
          </a:xfrm>
        </p:spPr>
        <p:txBody>
          <a:bodyPr/>
          <a:lstStyle/>
          <a:p>
            <a:r>
              <a:rPr lang="en-US" dirty="0" smtClean="0"/>
              <a:t>												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Mi</a:t>
            </a:r>
            <a:r>
              <a:rPr lang="en-US" dirty="0" smtClean="0"/>
              <a:t> favorita </a:t>
            </a:r>
            <a:r>
              <a:rPr lang="en-US" dirty="0" err="1" smtClean="0"/>
              <a:t>maestra</a:t>
            </a:r>
            <a:r>
              <a:rPr lang="en-US" dirty="0" smtClean="0"/>
              <a:t> es</a:t>
            </a:r>
            <a:r>
              <a:rPr lang="en-US" dirty="0"/>
              <a:t> </a:t>
            </a:r>
            <a:r>
              <a:rPr lang="en-US" dirty="0" err="1" smtClean="0"/>
              <a:t>señora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Thomas.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3" y="23241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Yo</a:t>
            </a:r>
            <a:r>
              <a:rPr lang="en-US" dirty="0" smtClean="0"/>
              <a:t>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llego</a:t>
            </a:r>
            <a:r>
              <a:rPr lang="en-US" dirty="0" smtClean="0"/>
              <a:t> </a:t>
            </a:r>
            <a:r>
              <a:rPr lang="en-US" dirty="0" err="1" smtClean="0"/>
              <a:t>tarde</a:t>
            </a:r>
            <a:r>
              <a:rPr lang="en-US" dirty="0" smtClean="0"/>
              <a:t> a la </a:t>
            </a:r>
            <a:r>
              <a:rPr lang="en-US" dirty="0" err="1" smtClean="0"/>
              <a:t>clase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"/>
          <a:stretch/>
        </p:blipFill>
        <p:spPr>
          <a:xfrm>
            <a:off x="3122612" y="2514600"/>
            <a:ext cx="5657849" cy="3604050"/>
          </a:xfr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clase</a:t>
            </a:r>
            <a:r>
              <a:rPr lang="en-US" dirty="0"/>
              <a:t> favorita es </a:t>
            </a:r>
            <a:r>
              <a:rPr lang="en-US" dirty="0" err="1" smtClean="0"/>
              <a:t>matemáticas</a:t>
            </a:r>
            <a:r>
              <a:rPr lang="en-US" dirty="0" smtClean="0"/>
              <a:t>.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maestra</a:t>
            </a:r>
            <a:r>
              <a:rPr lang="en-US" dirty="0" smtClean="0"/>
              <a:t> es </a:t>
            </a:r>
            <a:r>
              <a:rPr lang="en-US" dirty="0" err="1" smtClean="0"/>
              <a:t>señorita</a:t>
            </a:r>
            <a:r>
              <a:rPr lang="en-US" dirty="0" smtClean="0"/>
              <a:t> Marino.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981200"/>
            <a:ext cx="6938962" cy="41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0</TotalTime>
  <Words>196</Words>
  <Application>Microsoft Office PowerPoint</Application>
  <PresentationFormat>Custom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Corbel</vt:lpstr>
      <vt:lpstr>Digital Blue Tunnel 16x9</vt:lpstr>
      <vt:lpstr>En La Escuela</vt:lpstr>
      <vt:lpstr>Yo soy estudiante a la escuela secundaria de Newark Valley.</vt:lpstr>
      <vt:lpstr>Yo estudio todos los días para sacar una buena nota.</vt:lpstr>
      <vt:lpstr>Yo siempre escucho en la clase.</vt:lpstr>
      <vt:lpstr>Yo necesito a llevar el cuaderno a la clase</vt:lpstr>
      <vt:lpstr>Las clases son dificiles y fáciles el mismo tiempo.</vt:lpstr>
      <vt:lpstr>                Mi favorita maestra es señora  Thomas.</vt:lpstr>
      <vt:lpstr>Yo a veces llego tarde a la clase.</vt:lpstr>
      <vt:lpstr>Mi clase favorita es matemáticas. Mi maestra es señorita Marino.</vt:lpstr>
      <vt:lpstr>PowerPoint Presentation</vt:lpstr>
      <vt:lpstr>Me gusta usar un lápiz en la clase de arte.</vt:lpstr>
      <vt:lpstr>                No me gusta buscar las respuestas.</vt:lpstr>
      <vt:lpstr>                 La clase de almuerzo es divertido.</vt:lpstr>
      <vt:lpstr>    NO me gusta el almuerzo de la escuela.</vt:lpstr>
      <vt:lpstr>    En la clase de matemáticas yo uso la calculadora.</vt:lpstr>
      <vt:lpstr>                   La clase de inglés es muy aburrido.</vt:lpstr>
      <vt:lpstr>Me gusta correr en la clase de educacíon fisica.</vt:lpstr>
      <vt:lpstr>Yo odio la clase de ciencias.</vt:lpstr>
      <vt:lpstr>Yo tengo divertido en la escuela rara vez. </vt:lpstr>
      <vt:lpstr>Señora Thomas enseña  la clase de Español.</vt:lpstr>
      <vt:lpstr>Despues de la escuela yo participo en lucha libre.</vt:lpstr>
      <vt:lpstr>Citations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2015-02-10T17:28:01Z</dcterms:created>
  <dcterms:modified xsi:type="dcterms:W3CDTF">2015-05-01T16:18:35Z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